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167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1ECC4-6FA2-4C6E-B2CA-38B713E4B76C}" type="datetimeFigureOut">
              <a:rPr lang="ko-KR" altLang="en-US" smtClean="0"/>
              <a:t>2019-04-22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6D408-1638-48F1-9CF8-795E7A469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304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1ECC4-6FA2-4C6E-B2CA-38B713E4B76C}" type="datetimeFigureOut">
              <a:rPr lang="ko-KR" altLang="en-US" smtClean="0"/>
              <a:t>2019-04-22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6D408-1638-48F1-9CF8-795E7A469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0382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1ECC4-6FA2-4C6E-B2CA-38B713E4B76C}" type="datetimeFigureOut">
              <a:rPr lang="ko-KR" altLang="en-US" smtClean="0"/>
              <a:t>2019-04-22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6D408-1638-48F1-9CF8-795E7A469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0307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1ECC4-6FA2-4C6E-B2CA-38B713E4B76C}" type="datetimeFigureOut">
              <a:rPr lang="ko-KR" altLang="en-US" smtClean="0"/>
              <a:t>2019-04-22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6D408-1638-48F1-9CF8-795E7A469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4172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1ECC4-6FA2-4C6E-B2CA-38B713E4B76C}" type="datetimeFigureOut">
              <a:rPr lang="ko-KR" altLang="en-US" smtClean="0"/>
              <a:t>2019-04-22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6D408-1638-48F1-9CF8-795E7A469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4168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1ECC4-6FA2-4C6E-B2CA-38B713E4B76C}" type="datetimeFigureOut">
              <a:rPr lang="ko-KR" altLang="en-US" smtClean="0"/>
              <a:t>2019-04-22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6D408-1638-48F1-9CF8-795E7A469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4222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1ECC4-6FA2-4C6E-B2CA-38B713E4B76C}" type="datetimeFigureOut">
              <a:rPr lang="ko-KR" altLang="en-US" smtClean="0"/>
              <a:t>2019-04-22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6D408-1638-48F1-9CF8-795E7A469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9125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1ECC4-6FA2-4C6E-B2CA-38B713E4B76C}" type="datetimeFigureOut">
              <a:rPr lang="ko-KR" altLang="en-US" smtClean="0"/>
              <a:t>2019-04-22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6D408-1638-48F1-9CF8-795E7A469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6570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1ECC4-6FA2-4C6E-B2CA-38B713E4B76C}" type="datetimeFigureOut">
              <a:rPr lang="ko-KR" altLang="en-US" smtClean="0"/>
              <a:t>2019-04-22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6D408-1638-48F1-9CF8-795E7A469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392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1ECC4-6FA2-4C6E-B2CA-38B713E4B76C}" type="datetimeFigureOut">
              <a:rPr lang="ko-KR" altLang="en-US" smtClean="0"/>
              <a:t>2019-04-22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6D408-1638-48F1-9CF8-795E7A469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5140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1ECC4-6FA2-4C6E-B2CA-38B713E4B76C}" type="datetimeFigureOut">
              <a:rPr lang="ko-KR" altLang="en-US" smtClean="0"/>
              <a:t>2019-04-22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6D408-1638-48F1-9CF8-795E7A469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9782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71ECC4-6FA2-4C6E-B2CA-38B713E4B76C}" type="datetimeFigureOut">
              <a:rPr lang="ko-KR" altLang="en-US" smtClean="0"/>
              <a:t>2019-04-22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A6D408-1638-48F1-9CF8-795E7A469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131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9"/>
            <a:ext cx="9144000" cy="685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811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9"/>
            <a:ext cx="9144000" cy="685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537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9"/>
            <a:ext cx="9144000" cy="685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3324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9"/>
            <a:ext cx="9144000" cy="685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332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9"/>
            <a:ext cx="9144000" cy="685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332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9"/>
            <a:ext cx="9144000" cy="685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327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9"/>
            <a:ext cx="9144000" cy="685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327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9"/>
            <a:ext cx="9144000" cy="685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327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9"/>
            <a:ext cx="9144000" cy="685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327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9"/>
            <a:ext cx="9144000" cy="685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864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9"/>
            <a:ext cx="9144000" cy="685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100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9"/>
            <a:ext cx="9144000" cy="685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100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9"/>
            <a:ext cx="9144000" cy="685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100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0</Words>
  <Application>Microsoft Office PowerPoint</Application>
  <PresentationFormat>화면 슬라이드 쇼(4:3)</PresentationFormat>
  <Paragraphs>0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Sunkdc</dc:creator>
  <cp:lastModifiedBy>Windows 사용자</cp:lastModifiedBy>
  <cp:revision>8</cp:revision>
  <dcterms:created xsi:type="dcterms:W3CDTF">2016-06-08T13:41:51Z</dcterms:created>
  <dcterms:modified xsi:type="dcterms:W3CDTF">2019-04-22T06:06:03Z</dcterms:modified>
</cp:coreProperties>
</file>

<file path=docProps/thumbnail.jpeg>
</file>